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29"/>
  </p:handoutMasterIdLst>
  <p:sldIdLst>
    <p:sldId id="262" r:id="rId2"/>
    <p:sldId id="289" r:id="rId3"/>
    <p:sldId id="299" r:id="rId4"/>
    <p:sldId id="298" r:id="rId5"/>
    <p:sldId id="257" r:id="rId6"/>
    <p:sldId id="294" r:id="rId7"/>
    <p:sldId id="295" r:id="rId8"/>
    <p:sldId id="265" r:id="rId9"/>
    <p:sldId id="296" r:id="rId10"/>
    <p:sldId id="297" r:id="rId11"/>
    <p:sldId id="267" r:id="rId12"/>
    <p:sldId id="301" r:id="rId13"/>
    <p:sldId id="302" r:id="rId14"/>
    <p:sldId id="303" r:id="rId15"/>
    <p:sldId id="268" r:id="rId16"/>
    <p:sldId id="300" r:id="rId17"/>
    <p:sldId id="304" r:id="rId18"/>
    <p:sldId id="274" r:id="rId19"/>
    <p:sldId id="291" r:id="rId20"/>
    <p:sldId id="288" r:id="rId21"/>
    <p:sldId id="293" r:id="rId22"/>
    <p:sldId id="305" r:id="rId23"/>
    <p:sldId id="275" r:id="rId24"/>
    <p:sldId id="287" r:id="rId25"/>
    <p:sldId id="261" r:id="rId26"/>
    <p:sldId id="306" r:id="rId27"/>
    <p:sldId id="271" r:id="rId28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4FA3F0-0656-40B8-9E73-A7B32AEC9B63}" v="17" dt="2020-09-04T15:15:08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herton, Shannon    (ASD-W)" userId="d4715546-31c2-4845-8da4-27aa7844d4e9" providerId="ADAL" clId="{A54FA3F0-0656-40B8-9E73-A7B32AEC9B63}"/>
    <pc:docChg chg="undo custSel addSld delSld modSld sldOrd">
      <pc:chgData name="Atherton, Shannon    (ASD-W)" userId="d4715546-31c2-4845-8da4-27aa7844d4e9" providerId="ADAL" clId="{A54FA3F0-0656-40B8-9E73-A7B32AEC9B63}" dt="2020-09-04T19:46:25.999" v="795" actId="2696"/>
      <pc:docMkLst>
        <pc:docMk/>
      </pc:docMkLst>
      <pc:sldChg chg="ord">
        <pc:chgData name="Atherton, Shannon    (ASD-W)" userId="d4715546-31c2-4845-8da4-27aa7844d4e9" providerId="ADAL" clId="{A54FA3F0-0656-40B8-9E73-A7B32AEC9B63}" dt="2020-09-04T14:46:32.017" v="171"/>
        <pc:sldMkLst>
          <pc:docMk/>
          <pc:sldMk cId="2547796690" sldId="261"/>
        </pc:sldMkLst>
      </pc:sldChg>
      <pc:sldChg chg="modSp mod">
        <pc:chgData name="Atherton, Shannon    (ASD-W)" userId="d4715546-31c2-4845-8da4-27aa7844d4e9" providerId="ADAL" clId="{A54FA3F0-0656-40B8-9E73-A7B32AEC9B63}" dt="2020-09-04T18:53:09.003" v="769" actId="1076"/>
        <pc:sldMkLst>
          <pc:docMk/>
          <pc:sldMk cId="915594347" sldId="262"/>
        </pc:sldMkLst>
        <pc:picChg chg="mod">
          <ac:chgData name="Atherton, Shannon    (ASD-W)" userId="d4715546-31c2-4845-8da4-27aa7844d4e9" providerId="ADAL" clId="{A54FA3F0-0656-40B8-9E73-A7B32AEC9B63}" dt="2020-09-04T18:53:09.003" v="769" actId="1076"/>
          <ac:picMkLst>
            <pc:docMk/>
            <pc:sldMk cId="915594347" sldId="262"/>
            <ac:picMk id="5" creationId="{00000000-0000-0000-0000-000000000000}"/>
          </ac:picMkLst>
        </pc:picChg>
      </pc:sldChg>
      <pc:sldChg chg="del">
        <pc:chgData name="Atherton, Shannon    (ASD-W)" userId="d4715546-31c2-4845-8da4-27aa7844d4e9" providerId="ADAL" clId="{A54FA3F0-0656-40B8-9E73-A7B32AEC9B63}" dt="2020-09-04T14:58:26.009" v="580" actId="47"/>
        <pc:sldMkLst>
          <pc:docMk/>
          <pc:sldMk cId="2371903503" sldId="263"/>
        </pc:sldMkLst>
      </pc:sldChg>
      <pc:sldChg chg="del">
        <pc:chgData name="Atherton, Shannon    (ASD-W)" userId="d4715546-31c2-4845-8da4-27aa7844d4e9" providerId="ADAL" clId="{A54FA3F0-0656-40B8-9E73-A7B32AEC9B63}" dt="2020-09-04T14:58:31.639" v="582" actId="47"/>
        <pc:sldMkLst>
          <pc:docMk/>
          <pc:sldMk cId="1676300057" sldId="264"/>
        </pc:sldMkLst>
      </pc:sldChg>
      <pc:sldChg chg="del">
        <pc:chgData name="Atherton, Shannon    (ASD-W)" userId="d4715546-31c2-4845-8da4-27aa7844d4e9" providerId="ADAL" clId="{A54FA3F0-0656-40B8-9E73-A7B32AEC9B63}" dt="2020-09-04T14:58:29.523" v="581" actId="47"/>
        <pc:sldMkLst>
          <pc:docMk/>
          <pc:sldMk cId="1485724101" sldId="266"/>
        </pc:sldMkLst>
      </pc:sldChg>
      <pc:sldChg chg="modSp mod">
        <pc:chgData name="Atherton, Shannon    (ASD-W)" userId="d4715546-31c2-4845-8da4-27aa7844d4e9" providerId="ADAL" clId="{A54FA3F0-0656-40B8-9E73-A7B32AEC9B63}" dt="2020-09-04T19:21:39.120" v="781" actId="20577"/>
        <pc:sldMkLst>
          <pc:docMk/>
          <pc:sldMk cId="3846900480" sldId="267"/>
        </pc:sldMkLst>
        <pc:spChg chg="mod">
          <ac:chgData name="Atherton, Shannon    (ASD-W)" userId="d4715546-31c2-4845-8da4-27aa7844d4e9" providerId="ADAL" clId="{A54FA3F0-0656-40B8-9E73-A7B32AEC9B63}" dt="2020-09-04T19:21:39.120" v="781" actId="20577"/>
          <ac:spMkLst>
            <pc:docMk/>
            <pc:sldMk cId="3846900480" sldId="267"/>
            <ac:spMk id="3" creationId="{00000000-0000-0000-0000-000000000000}"/>
          </ac:spMkLst>
        </pc:spChg>
      </pc:sldChg>
      <pc:sldChg chg="modSp mod">
        <pc:chgData name="Atherton, Shannon    (ASD-W)" userId="d4715546-31c2-4845-8da4-27aa7844d4e9" providerId="ADAL" clId="{A54FA3F0-0656-40B8-9E73-A7B32AEC9B63}" dt="2020-09-04T19:23:55.163" v="792" actId="20577"/>
        <pc:sldMkLst>
          <pc:docMk/>
          <pc:sldMk cId="1882874033" sldId="287"/>
        </pc:sldMkLst>
        <pc:spChg chg="mod">
          <ac:chgData name="Atherton, Shannon    (ASD-W)" userId="d4715546-31c2-4845-8da4-27aa7844d4e9" providerId="ADAL" clId="{A54FA3F0-0656-40B8-9E73-A7B32AEC9B63}" dt="2020-09-04T19:23:55.163" v="792" actId="20577"/>
          <ac:spMkLst>
            <pc:docMk/>
            <pc:sldMk cId="1882874033" sldId="287"/>
            <ac:spMk id="3" creationId="{00000000-0000-0000-0000-000000000000}"/>
          </ac:spMkLst>
        </pc:spChg>
      </pc:sldChg>
      <pc:sldChg chg="del">
        <pc:chgData name="Atherton, Shannon    (ASD-W)" userId="d4715546-31c2-4845-8da4-27aa7844d4e9" providerId="ADAL" clId="{A54FA3F0-0656-40B8-9E73-A7B32AEC9B63}" dt="2020-09-04T14:46:55.643" v="172" actId="2696"/>
        <pc:sldMkLst>
          <pc:docMk/>
          <pc:sldMk cId="3722744715" sldId="292"/>
        </pc:sldMkLst>
      </pc:sldChg>
      <pc:sldChg chg="modSp mod">
        <pc:chgData name="Atherton, Shannon    (ASD-W)" userId="d4715546-31c2-4845-8da4-27aa7844d4e9" providerId="ADAL" clId="{A54FA3F0-0656-40B8-9E73-A7B32AEC9B63}" dt="2020-09-04T14:53:58.158" v="457" actId="20577"/>
        <pc:sldMkLst>
          <pc:docMk/>
          <pc:sldMk cId="1622174812" sldId="293"/>
        </pc:sldMkLst>
        <pc:spChg chg="mod">
          <ac:chgData name="Atherton, Shannon    (ASD-W)" userId="d4715546-31c2-4845-8da4-27aa7844d4e9" providerId="ADAL" clId="{A54FA3F0-0656-40B8-9E73-A7B32AEC9B63}" dt="2020-09-04T14:53:58.158" v="457" actId="20577"/>
          <ac:spMkLst>
            <pc:docMk/>
            <pc:sldMk cId="1622174812" sldId="293"/>
            <ac:spMk id="2" creationId="{00000000-0000-0000-0000-000000000000}"/>
          </ac:spMkLst>
        </pc:spChg>
        <pc:spChg chg="mod">
          <ac:chgData name="Atherton, Shannon    (ASD-W)" userId="d4715546-31c2-4845-8da4-27aa7844d4e9" providerId="ADAL" clId="{A54FA3F0-0656-40B8-9E73-A7B32AEC9B63}" dt="2020-09-04T14:46:03.379" v="169" actId="20577"/>
          <ac:spMkLst>
            <pc:docMk/>
            <pc:sldMk cId="1622174812" sldId="293"/>
            <ac:spMk id="3" creationId="{00000000-0000-0000-0000-000000000000}"/>
          </ac:spMkLst>
        </pc:spChg>
      </pc:sldChg>
      <pc:sldChg chg="modSp mod">
        <pc:chgData name="Atherton, Shannon    (ASD-W)" userId="d4715546-31c2-4845-8da4-27aa7844d4e9" providerId="ADAL" clId="{A54FA3F0-0656-40B8-9E73-A7B32AEC9B63}" dt="2020-09-04T19:20:06.075" v="776" actId="14100"/>
        <pc:sldMkLst>
          <pc:docMk/>
          <pc:sldMk cId="801273763" sldId="294"/>
        </pc:sldMkLst>
        <pc:picChg chg="mod">
          <ac:chgData name="Atherton, Shannon    (ASD-W)" userId="d4715546-31c2-4845-8da4-27aa7844d4e9" providerId="ADAL" clId="{A54FA3F0-0656-40B8-9E73-A7B32AEC9B63}" dt="2020-09-04T19:20:06.075" v="776" actId="14100"/>
          <ac:picMkLst>
            <pc:docMk/>
            <pc:sldMk cId="801273763" sldId="294"/>
            <ac:picMk id="11" creationId="{DA34A2C0-246C-42D6-B9FA-43A54AAE1A12}"/>
          </ac:picMkLst>
        </pc:picChg>
        <pc:picChg chg="mod">
          <ac:chgData name="Atherton, Shannon    (ASD-W)" userId="d4715546-31c2-4845-8da4-27aa7844d4e9" providerId="ADAL" clId="{A54FA3F0-0656-40B8-9E73-A7B32AEC9B63}" dt="2020-09-04T19:19:41.289" v="772" actId="14100"/>
          <ac:picMkLst>
            <pc:docMk/>
            <pc:sldMk cId="801273763" sldId="294"/>
            <ac:picMk id="13" creationId="{2A36D703-5889-4440-AF45-CC93104B948F}"/>
          </ac:picMkLst>
        </pc:picChg>
      </pc:sldChg>
      <pc:sldChg chg="addSp delSp modSp mod ord">
        <pc:chgData name="Atherton, Shannon    (ASD-W)" userId="d4715546-31c2-4845-8da4-27aa7844d4e9" providerId="ADAL" clId="{A54FA3F0-0656-40B8-9E73-A7B32AEC9B63}" dt="2020-09-04T14:47:51.540" v="174"/>
        <pc:sldMkLst>
          <pc:docMk/>
          <pc:sldMk cId="2161117593" sldId="298"/>
        </pc:sldMkLst>
        <pc:spChg chg="add del mod">
          <ac:chgData name="Atherton, Shannon    (ASD-W)" userId="d4715546-31c2-4845-8da4-27aa7844d4e9" providerId="ADAL" clId="{A54FA3F0-0656-40B8-9E73-A7B32AEC9B63}" dt="2020-09-04T14:45:10.437" v="137" actId="931"/>
          <ac:spMkLst>
            <pc:docMk/>
            <pc:sldMk cId="2161117593" sldId="298"/>
            <ac:spMk id="4" creationId="{F722169B-A736-4B63-98B9-C41E1E6E67C2}"/>
          </ac:spMkLst>
        </pc:spChg>
        <pc:picChg chg="del">
          <ac:chgData name="Atherton, Shannon    (ASD-W)" userId="d4715546-31c2-4845-8da4-27aa7844d4e9" providerId="ADAL" clId="{A54FA3F0-0656-40B8-9E73-A7B32AEC9B63}" dt="2020-09-04T14:44:53.666" v="136" actId="21"/>
          <ac:picMkLst>
            <pc:docMk/>
            <pc:sldMk cId="2161117593" sldId="298"/>
            <ac:picMk id="5" creationId="{3737E141-03D1-49F4-B69B-9C09C4D6CEEC}"/>
          </ac:picMkLst>
        </pc:picChg>
        <pc:picChg chg="add mod">
          <ac:chgData name="Atherton, Shannon    (ASD-W)" userId="d4715546-31c2-4845-8da4-27aa7844d4e9" providerId="ADAL" clId="{A54FA3F0-0656-40B8-9E73-A7B32AEC9B63}" dt="2020-09-04T14:45:41.965" v="146" actId="1076"/>
          <ac:picMkLst>
            <pc:docMk/>
            <pc:sldMk cId="2161117593" sldId="298"/>
            <ac:picMk id="8" creationId="{AC9B0CD9-D4AB-4A1F-8B49-B2673F4CE1FE}"/>
          </ac:picMkLst>
        </pc:picChg>
      </pc:sldChg>
      <pc:sldChg chg="addSp delSp modSp mod">
        <pc:chgData name="Atherton, Shannon    (ASD-W)" userId="d4715546-31c2-4845-8da4-27aa7844d4e9" providerId="ADAL" clId="{A54FA3F0-0656-40B8-9E73-A7B32AEC9B63}" dt="2020-09-04T14:43:54.168" v="132" actId="1076"/>
        <pc:sldMkLst>
          <pc:docMk/>
          <pc:sldMk cId="650097842" sldId="299"/>
        </pc:sldMkLst>
        <pc:spChg chg="mod">
          <ac:chgData name="Atherton, Shannon    (ASD-W)" userId="d4715546-31c2-4845-8da4-27aa7844d4e9" providerId="ADAL" clId="{A54FA3F0-0656-40B8-9E73-A7B32AEC9B63}" dt="2020-09-04T14:43:26.961" v="125" actId="20577"/>
          <ac:spMkLst>
            <pc:docMk/>
            <pc:sldMk cId="650097842" sldId="299"/>
            <ac:spMk id="2" creationId="{B3268839-B4A3-4B09-982C-678A69101989}"/>
          </ac:spMkLst>
        </pc:spChg>
        <pc:spChg chg="add del mod">
          <ac:chgData name="Atherton, Shannon    (ASD-W)" userId="d4715546-31c2-4845-8da4-27aa7844d4e9" providerId="ADAL" clId="{A54FA3F0-0656-40B8-9E73-A7B32AEC9B63}" dt="2020-09-04T14:42:38.197" v="6" actId="478"/>
          <ac:spMkLst>
            <pc:docMk/>
            <pc:sldMk cId="650097842" sldId="299"/>
            <ac:spMk id="7" creationId="{C1775BAE-BC27-47D5-A762-1350AB4E3DAE}"/>
          </ac:spMkLst>
        </pc:spChg>
        <pc:spChg chg="add del mod">
          <ac:chgData name="Atherton, Shannon    (ASD-W)" userId="d4715546-31c2-4845-8da4-27aa7844d4e9" providerId="ADAL" clId="{A54FA3F0-0656-40B8-9E73-A7B32AEC9B63}" dt="2020-09-04T14:43:39.200" v="127" actId="21"/>
          <ac:spMkLst>
            <pc:docMk/>
            <pc:sldMk cId="650097842" sldId="299"/>
            <ac:spMk id="9" creationId="{21A089DD-C7FC-4907-97C3-FF27414A430E}"/>
          </ac:spMkLst>
        </pc:spChg>
        <pc:picChg chg="add mod">
          <ac:chgData name="Atherton, Shannon    (ASD-W)" userId="d4715546-31c2-4845-8da4-27aa7844d4e9" providerId="ADAL" clId="{A54FA3F0-0656-40B8-9E73-A7B32AEC9B63}" dt="2020-09-04T14:43:54.168" v="132" actId="1076"/>
          <ac:picMkLst>
            <pc:docMk/>
            <pc:sldMk cId="650097842" sldId="299"/>
            <ac:picMk id="4" creationId="{10C8D3F9-2FB0-4603-9851-6FFD7AD361E1}"/>
          </ac:picMkLst>
        </pc:picChg>
        <pc:picChg chg="add del">
          <ac:chgData name="Atherton, Shannon    (ASD-W)" userId="d4715546-31c2-4845-8da4-27aa7844d4e9" providerId="ADAL" clId="{A54FA3F0-0656-40B8-9E73-A7B32AEC9B63}" dt="2020-09-04T14:42:45.921" v="9" actId="21"/>
          <ac:picMkLst>
            <pc:docMk/>
            <pc:sldMk cId="650097842" sldId="299"/>
            <ac:picMk id="5" creationId="{2246FBFE-6A60-464F-B804-D89DC7472236}"/>
          </ac:picMkLst>
        </pc:picChg>
      </pc:sldChg>
      <pc:sldChg chg="addSp delSp modSp new mod">
        <pc:chgData name="Atherton, Shannon    (ASD-W)" userId="d4715546-31c2-4845-8da4-27aa7844d4e9" providerId="ADAL" clId="{A54FA3F0-0656-40B8-9E73-A7B32AEC9B63}" dt="2020-09-04T14:59:06.257" v="585" actId="20577"/>
        <pc:sldMkLst>
          <pc:docMk/>
          <pc:sldMk cId="542859272" sldId="305"/>
        </pc:sldMkLst>
        <pc:spChg chg="mod">
          <ac:chgData name="Atherton, Shannon    (ASD-W)" userId="d4715546-31c2-4845-8da4-27aa7844d4e9" providerId="ADAL" clId="{A54FA3F0-0656-40B8-9E73-A7B32AEC9B63}" dt="2020-09-04T14:50:31.476" v="207" actId="20577"/>
          <ac:spMkLst>
            <pc:docMk/>
            <pc:sldMk cId="542859272" sldId="305"/>
            <ac:spMk id="2" creationId="{9B90D6BF-2EC7-4FED-BBCB-65305FCED409}"/>
          </ac:spMkLst>
        </pc:spChg>
        <pc:spChg chg="mod">
          <ac:chgData name="Atherton, Shannon    (ASD-W)" userId="d4715546-31c2-4845-8da4-27aa7844d4e9" providerId="ADAL" clId="{A54FA3F0-0656-40B8-9E73-A7B32AEC9B63}" dt="2020-09-04T14:59:06.257" v="585" actId="20577"/>
          <ac:spMkLst>
            <pc:docMk/>
            <pc:sldMk cId="542859272" sldId="305"/>
            <ac:spMk id="3" creationId="{9EF77B4D-4DBF-41B1-93A7-79EB1578B720}"/>
          </ac:spMkLst>
        </pc:spChg>
        <pc:spChg chg="add del">
          <ac:chgData name="Atherton, Shannon    (ASD-W)" userId="d4715546-31c2-4845-8da4-27aa7844d4e9" providerId="ADAL" clId="{A54FA3F0-0656-40B8-9E73-A7B32AEC9B63}" dt="2020-09-04T14:51:36.187" v="275"/>
          <ac:spMkLst>
            <pc:docMk/>
            <pc:sldMk cId="542859272" sldId="305"/>
            <ac:spMk id="4" creationId="{2B034869-0E7D-493E-A731-E1242A22446A}"/>
          </ac:spMkLst>
        </pc:spChg>
        <pc:spChg chg="add del">
          <ac:chgData name="Atherton, Shannon    (ASD-W)" userId="d4715546-31c2-4845-8da4-27aa7844d4e9" providerId="ADAL" clId="{A54FA3F0-0656-40B8-9E73-A7B32AEC9B63}" dt="2020-09-04T14:51:36.187" v="275"/>
          <ac:spMkLst>
            <pc:docMk/>
            <pc:sldMk cId="542859272" sldId="305"/>
            <ac:spMk id="5" creationId="{E5155788-00AD-4B00-9994-5C94AEBB2033}"/>
          </ac:spMkLst>
        </pc:spChg>
        <pc:spChg chg="add del">
          <ac:chgData name="Atherton, Shannon    (ASD-W)" userId="d4715546-31c2-4845-8da4-27aa7844d4e9" providerId="ADAL" clId="{A54FA3F0-0656-40B8-9E73-A7B32AEC9B63}" dt="2020-09-04T14:51:36.187" v="275"/>
          <ac:spMkLst>
            <pc:docMk/>
            <pc:sldMk cId="542859272" sldId="305"/>
            <ac:spMk id="6" creationId="{54F9C1D3-DF15-498E-B24F-BDFF04E0C822}"/>
          </ac:spMkLst>
        </pc:spChg>
      </pc:sldChg>
      <pc:sldChg chg="addSp delSp modSp new mod">
        <pc:chgData name="Atherton, Shannon    (ASD-W)" userId="d4715546-31c2-4845-8da4-27aa7844d4e9" providerId="ADAL" clId="{A54FA3F0-0656-40B8-9E73-A7B32AEC9B63}" dt="2020-09-04T14:58:17.165" v="579" actId="14100"/>
        <pc:sldMkLst>
          <pc:docMk/>
          <pc:sldMk cId="2643380665" sldId="306"/>
        </pc:sldMkLst>
        <pc:spChg chg="mod">
          <ac:chgData name="Atherton, Shannon    (ASD-W)" userId="d4715546-31c2-4845-8da4-27aa7844d4e9" providerId="ADAL" clId="{A54FA3F0-0656-40B8-9E73-A7B32AEC9B63}" dt="2020-09-04T14:56:55.886" v="573" actId="20577"/>
          <ac:spMkLst>
            <pc:docMk/>
            <pc:sldMk cId="2643380665" sldId="306"/>
            <ac:spMk id="2" creationId="{005E2F34-5415-457F-866B-8E22AC224198}"/>
          </ac:spMkLst>
        </pc:spChg>
        <pc:spChg chg="del">
          <ac:chgData name="Atherton, Shannon    (ASD-W)" userId="d4715546-31c2-4845-8da4-27aa7844d4e9" providerId="ADAL" clId="{A54FA3F0-0656-40B8-9E73-A7B32AEC9B63}" dt="2020-09-04T14:56:03.398" v="459"/>
          <ac:spMkLst>
            <pc:docMk/>
            <pc:sldMk cId="2643380665" sldId="306"/>
            <ac:spMk id="3" creationId="{F3365580-F97B-4490-BB53-7AFBEDF82CF4}"/>
          </ac:spMkLst>
        </pc:spChg>
        <pc:spChg chg="add del mod">
          <ac:chgData name="Atherton, Shannon    (ASD-W)" userId="d4715546-31c2-4845-8da4-27aa7844d4e9" providerId="ADAL" clId="{A54FA3F0-0656-40B8-9E73-A7B32AEC9B63}" dt="2020-09-04T14:58:07.689" v="577"/>
          <ac:spMkLst>
            <pc:docMk/>
            <pc:sldMk cId="2643380665" sldId="306"/>
            <ac:spMk id="6" creationId="{878A30C4-4E08-4503-946F-6857732AF7E4}"/>
          </ac:spMkLst>
        </pc:spChg>
        <pc:picChg chg="add del mod">
          <ac:chgData name="Atherton, Shannon    (ASD-W)" userId="d4715546-31c2-4845-8da4-27aa7844d4e9" providerId="ADAL" clId="{A54FA3F0-0656-40B8-9E73-A7B32AEC9B63}" dt="2020-09-04T14:57:17.391" v="576" actId="478"/>
          <ac:picMkLst>
            <pc:docMk/>
            <pc:sldMk cId="2643380665" sldId="306"/>
            <ac:picMk id="4" creationId="{774423E0-17C5-4E28-985F-70490E60C619}"/>
          </ac:picMkLst>
        </pc:picChg>
        <pc:picChg chg="add mod">
          <ac:chgData name="Atherton, Shannon    (ASD-W)" userId="d4715546-31c2-4845-8da4-27aa7844d4e9" providerId="ADAL" clId="{A54FA3F0-0656-40B8-9E73-A7B32AEC9B63}" dt="2020-09-04T14:58:17.165" v="579" actId="14100"/>
          <ac:picMkLst>
            <pc:docMk/>
            <pc:sldMk cId="2643380665" sldId="306"/>
            <ac:picMk id="7" creationId="{F518C754-4067-47DF-9A50-C4F2568DC048}"/>
          </ac:picMkLst>
        </pc:picChg>
      </pc:sldChg>
      <pc:sldChg chg="modSp new del mod">
        <pc:chgData name="Atherton, Shannon    (ASD-W)" userId="d4715546-31c2-4845-8da4-27aa7844d4e9" providerId="ADAL" clId="{A54FA3F0-0656-40B8-9E73-A7B32AEC9B63}" dt="2020-09-04T19:46:25.999" v="795" actId="2696"/>
        <pc:sldMkLst>
          <pc:docMk/>
          <pc:sldMk cId="2454343662" sldId="307"/>
        </pc:sldMkLst>
        <pc:spChg chg="mod">
          <ac:chgData name="Atherton, Shannon    (ASD-W)" userId="d4715546-31c2-4845-8da4-27aa7844d4e9" providerId="ADAL" clId="{A54FA3F0-0656-40B8-9E73-A7B32AEC9B63}" dt="2020-09-04T19:24:04.561" v="794" actId="20577"/>
          <ac:spMkLst>
            <pc:docMk/>
            <pc:sldMk cId="2454343662" sldId="307"/>
            <ac:spMk id="2" creationId="{89B7ED43-6D32-450D-A4AC-20B18ACEA3CA}"/>
          </ac:spMkLst>
        </pc:spChg>
        <pc:spChg chg="mod">
          <ac:chgData name="Atherton, Shannon    (ASD-W)" userId="d4715546-31c2-4845-8da4-27aa7844d4e9" providerId="ADAL" clId="{A54FA3F0-0656-40B8-9E73-A7B32AEC9B63}" dt="2020-09-04T15:07:26.556" v="695" actId="20577"/>
          <ac:spMkLst>
            <pc:docMk/>
            <pc:sldMk cId="2454343662" sldId="307"/>
            <ac:spMk id="3" creationId="{84BB965E-56FB-4B83-BF8F-52DA1FCECB52}"/>
          </ac:spMkLst>
        </pc:spChg>
        <pc:graphicFrameChg chg="mod">
          <ac:chgData name="Atherton, Shannon    (ASD-W)" userId="d4715546-31c2-4845-8da4-27aa7844d4e9" providerId="ADAL" clId="{A54FA3F0-0656-40B8-9E73-A7B32AEC9B63}" dt="2020-09-04T15:08:46.217" v="742" actId="14100"/>
          <ac:graphicFrameMkLst>
            <pc:docMk/>
            <pc:sldMk cId="2454343662" sldId="307"/>
            <ac:graphicFrameMk id="4" creationId="{5CD7A112-B01B-4768-B09F-443E34DDA6E5}"/>
          </ac:graphicFrameMkLst>
        </pc:graphicFrameChg>
      </pc:sldChg>
      <pc:sldChg chg="new del">
        <pc:chgData name="Atherton, Shannon    (ASD-W)" userId="d4715546-31c2-4845-8da4-27aa7844d4e9" providerId="ADAL" clId="{A54FA3F0-0656-40B8-9E73-A7B32AEC9B63}" dt="2020-09-04T19:19:07.564" v="771" actId="2696"/>
        <pc:sldMkLst>
          <pc:docMk/>
          <pc:sldMk cId="3284474711" sldId="3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23185-430A-4FC2-92E8-D77642C196D7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79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379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FBD51-5582-412C-B634-73D9C2D6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83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0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2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0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6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2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2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1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08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summerhill.nbed.nb.ca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349625"/>
            <a:ext cx="6721603" cy="2971800"/>
          </a:xfrm>
        </p:spPr>
        <p:txBody>
          <a:bodyPr>
            <a:normAutofit/>
          </a:bodyPr>
          <a:lstStyle/>
          <a:p>
            <a:r>
              <a:rPr lang="en-US" dirty="0"/>
              <a:t>Welcome to Summerhill Street Elementary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2" y="3255962"/>
            <a:ext cx="6811503" cy="3191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15" y="576124"/>
            <a:ext cx="4264306" cy="57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9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206A-D9DC-4BEE-9334-113CC5E6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 Wood                                    Mrs. Davidson</a:t>
            </a:r>
          </a:p>
        </p:txBody>
      </p:sp>
      <p:pic>
        <p:nvPicPr>
          <p:cNvPr id="5" name="Content Placeholder 4" descr="A picture containing person, indoor, person, window&#10;&#10;Description automatically generated">
            <a:extLst>
              <a:ext uri="{FF2B5EF4-FFF2-40B4-BE49-F238E27FC236}">
                <a16:creationId xmlns:a16="http://schemas.microsoft.com/office/drawing/2014/main" id="{E92B1BAF-710E-4AA1-BA93-16A40FC21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46105" y="2077804"/>
            <a:ext cx="4253779" cy="3190334"/>
          </a:xfrm>
        </p:spPr>
      </p:pic>
      <p:pic>
        <p:nvPicPr>
          <p:cNvPr id="7" name="Picture 6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64C15CD3-804C-47D6-AB89-01DE33F7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00317" y="2077803"/>
            <a:ext cx="4253778" cy="3190334"/>
          </a:xfrm>
          <a:prstGeom prst="rect">
            <a:avLst/>
          </a:prstGeom>
        </p:spPr>
      </p:pic>
      <p:pic>
        <p:nvPicPr>
          <p:cNvPr id="9" name="Picture 8" descr="A picture containing indoor, person, laying, cat&#10;&#10;Description automatically generated">
            <a:extLst>
              <a:ext uri="{FF2B5EF4-FFF2-40B4-BE49-F238E27FC236}">
                <a16:creationId xmlns:a16="http://schemas.microsoft.com/office/drawing/2014/main" id="{75D7719D-9B55-437D-A560-3CD82E611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98370" y="2128209"/>
            <a:ext cx="4152755" cy="2988506"/>
          </a:xfrm>
          <a:prstGeom prst="rect">
            <a:avLst/>
          </a:prstGeom>
        </p:spPr>
      </p:pic>
      <p:pic>
        <p:nvPicPr>
          <p:cNvPr id="11" name="Picture 10" descr="A picture containing indoor, person, window, bed&#10;&#10;Description automatically generated">
            <a:extLst>
              <a:ext uri="{FF2B5EF4-FFF2-40B4-BE49-F238E27FC236}">
                <a16:creationId xmlns:a16="http://schemas.microsoft.com/office/drawing/2014/main" id="{FAA80AA6-833E-48AF-9448-D57B55EA6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82969" y="2166389"/>
            <a:ext cx="4152761" cy="29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9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6600" b="1" dirty="0">
                <a:solidFill>
                  <a:srgbClr val="002060"/>
                </a:solidFill>
              </a:rPr>
            </a:br>
            <a:r>
              <a:rPr lang="en-US" sz="6600" b="1" dirty="0">
                <a:solidFill>
                  <a:srgbClr val="002060"/>
                </a:solidFill>
              </a:rPr>
              <a:t>GRADE 5 TEAM </a:t>
            </a:r>
            <a:br>
              <a:rPr lang="en-US" sz="6600" b="1" dirty="0">
                <a:solidFill>
                  <a:srgbClr val="002060"/>
                </a:solidFill>
              </a:rPr>
            </a:b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Mrs. Small – Room 206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Morris – Room 209</a:t>
            </a:r>
          </a:p>
          <a:p>
            <a:r>
              <a:rPr lang="en-US" sz="5400" dirty="0" err="1">
                <a:solidFill>
                  <a:srgbClr val="002060"/>
                </a:solidFill>
              </a:rPr>
              <a:t>Mme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Drillen</a:t>
            </a:r>
            <a:r>
              <a:rPr lang="en-US" sz="5400" dirty="0">
                <a:solidFill>
                  <a:srgbClr val="002060"/>
                </a:solidFill>
              </a:rPr>
              <a:t> (FI) – Room 210</a:t>
            </a:r>
          </a:p>
          <a:p>
            <a:r>
              <a:rPr lang="en-US" sz="5400" dirty="0" err="1">
                <a:solidFill>
                  <a:srgbClr val="002060"/>
                </a:solidFill>
              </a:rPr>
              <a:t>Mme</a:t>
            </a:r>
            <a:r>
              <a:rPr lang="en-US" sz="5400" dirty="0">
                <a:solidFill>
                  <a:srgbClr val="002060"/>
                </a:solidFill>
              </a:rPr>
              <a:t> Lavoie (FI) – Room 217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Ms. Morgan – Room 218 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00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21DCD-A102-4277-8267-B5C5A464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Mrs. Morris                              Ms. Morgan </a:t>
            </a:r>
          </a:p>
        </p:txBody>
      </p:sp>
      <p:pic>
        <p:nvPicPr>
          <p:cNvPr id="5" name="Content Placeholder 4" descr="A picture containing person, indoor, person, sitting&#10;&#10;Description automatically generated">
            <a:extLst>
              <a:ext uri="{FF2B5EF4-FFF2-40B4-BE49-F238E27FC236}">
                <a16:creationId xmlns:a16="http://schemas.microsoft.com/office/drawing/2014/main" id="{F3136623-1370-498B-B54A-63C6E55CE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53698" y="2234804"/>
            <a:ext cx="4352925" cy="3264693"/>
          </a:xfrm>
        </p:spPr>
      </p:pic>
      <p:pic>
        <p:nvPicPr>
          <p:cNvPr id="7" name="Picture 6" descr="A picture containing person, sitting, table, water&#10;&#10;Description automatically generated">
            <a:extLst>
              <a:ext uri="{FF2B5EF4-FFF2-40B4-BE49-F238E27FC236}">
                <a16:creationId xmlns:a16="http://schemas.microsoft.com/office/drawing/2014/main" id="{EEB4A306-6B44-444D-ADB3-FFBE4DD4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61941" y="2276207"/>
            <a:ext cx="4352925" cy="3181892"/>
          </a:xfrm>
          <a:prstGeom prst="rect">
            <a:avLst/>
          </a:prstGeom>
        </p:spPr>
      </p:pic>
      <p:pic>
        <p:nvPicPr>
          <p:cNvPr id="9" name="Picture 8" descr="A picture containing indoor, person, sitting, table&#10;&#10;Description automatically generated">
            <a:extLst>
              <a:ext uri="{FF2B5EF4-FFF2-40B4-BE49-F238E27FC236}">
                <a16:creationId xmlns:a16="http://schemas.microsoft.com/office/drawing/2014/main" id="{18D09340-1FC6-4517-9DF7-509CAC37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46114" y="2478181"/>
            <a:ext cx="4287104" cy="2712118"/>
          </a:xfrm>
          <a:prstGeom prst="rect">
            <a:avLst/>
          </a:prstGeom>
        </p:spPr>
      </p:pic>
      <p:pic>
        <p:nvPicPr>
          <p:cNvPr id="13" name="Picture 12" descr="A picture containing indoor, person, laying, lying&#10;&#10;Description automatically generated">
            <a:extLst>
              <a:ext uri="{FF2B5EF4-FFF2-40B4-BE49-F238E27FC236}">
                <a16:creationId xmlns:a16="http://schemas.microsoft.com/office/drawing/2014/main" id="{369F7AF3-885C-4013-ABD6-7FEEE863B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00554" y="2387071"/>
            <a:ext cx="4287106" cy="28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7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CED48-6470-403F-9DB1-68AEED45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Mrs. Small                               </a:t>
            </a:r>
            <a:r>
              <a:rPr lang="en-US" dirty="0" err="1"/>
              <a:t>Mme</a:t>
            </a:r>
            <a:r>
              <a:rPr lang="en-US" dirty="0"/>
              <a:t> Lavoie</a:t>
            </a:r>
          </a:p>
        </p:txBody>
      </p:sp>
      <p:pic>
        <p:nvPicPr>
          <p:cNvPr id="5" name="Content Placeholder 4" descr="A picture containing person, person, clothing, laying&#10;&#10;Description automatically generated">
            <a:extLst>
              <a:ext uri="{FF2B5EF4-FFF2-40B4-BE49-F238E27FC236}">
                <a16:creationId xmlns:a16="http://schemas.microsoft.com/office/drawing/2014/main" id="{BBB4FFAA-2714-41D2-B2E9-1BE2BF09C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283007" y="2064941"/>
            <a:ext cx="4352925" cy="3264693"/>
          </a:xfrm>
        </p:spPr>
      </p:pic>
      <p:pic>
        <p:nvPicPr>
          <p:cNvPr id="7" name="Picture 6" descr="A picture containing person, indoor, person, person&#10;&#10;Description automatically generated">
            <a:extLst>
              <a:ext uri="{FF2B5EF4-FFF2-40B4-BE49-F238E27FC236}">
                <a16:creationId xmlns:a16="http://schemas.microsoft.com/office/drawing/2014/main" id="{29205655-4B48-47E4-8AE9-8240C9C1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02883" y="2214742"/>
            <a:ext cx="4352925" cy="2965091"/>
          </a:xfrm>
          <a:prstGeom prst="rect">
            <a:avLst/>
          </a:prstGeom>
        </p:spPr>
      </p:pic>
      <p:pic>
        <p:nvPicPr>
          <p:cNvPr id="9" name="Picture 8" descr="A picture containing person, blue, person, person&#10;&#10;Description automatically generated">
            <a:extLst>
              <a:ext uri="{FF2B5EF4-FFF2-40B4-BE49-F238E27FC236}">
                <a16:creationId xmlns:a16="http://schemas.microsoft.com/office/drawing/2014/main" id="{25A6CA10-1752-4ABB-A403-C1E28DAC4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89009" y="2121331"/>
            <a:ext cx="4202545" cy="3151909"/>
          </a:xfrm>
          <a:prstGeom prst="rect">
            <a:avLst/>
          </a:prstGeom>
        </p:spPr>
      </p:pic>
      <p:pic>
        <p:nvPicPr>
          <p:cNvPr id="11" name="Picture 10" descr="A picture containing indoor, person, blue, bed&#10;&#10;Description automatically generated">
            <a:extLst>
              <a:ext uri="{FF2B5EF4-FFF2-40B4-BE49-F238E27FC236}">
                <a16:creationId xmlns:a16="http://schemas.microsoft.com/office/drawing/2014/main" id="{48631F37-D4F8-4112-AF1B-51D72A183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19218" y="2121331"/>
            <a:ext cx="4202545" cy="31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5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4289-46B8-41A3-9039-3899319E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Mme</a:t>
            </a:r>
            <a:r>
              <a:rPr lang="en-US" dirty="0"/>
              <a:t> </a:t>
            </a:r>
            <a:r>
              <a:rPr lang="en-US" dirty="0" err="1"/>
              <a:t>Drillen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503783-D4D7-44A8-AEF6-BDDF91238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045" y="1945698"/>
            <a:ext cx="3260602" cy="4351338"/>
          </a:xfrm>
        </p:spPr>
      </p:pic>
      <p:pic>
        <p:nvPicPr>
          <p:cNvPr id="7" name="Picture 6" descr="A picture containing person, person, sitting, table&#10;&#10;Description automatically generated">
            <a:extLst>
              <a:ext uri="{FF2B5EF4-FFF2-40B4-BE49-F238E27FC236}">
                <a16:creationId xmlns:a16="http://schemas.microsoft.com/office/drawing/2014/main" id="{1982067D-7A91-4D61-9A70-813C1221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94010" y="2372232"/>
            <a:ext cx="4351338" cy="34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5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Other members of our team: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6000" dirty="0">
              <a:solidFill>
                <a:srgbClr val="002060"/>
              </a:solidFill>
            </a:endParaRPr>
          </a:p>
          <a:p>
            <a:r>
              <a:rPr lang="en-US" sz="5400" dirty="0">
                <a:solidFill>
                  <a:srgbClr val="002060"/>
                </a:solidFill>
              </a:rPr>
              <a:t>Mrs. Keizer (Physical Education)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Mr. </a:t>
            </a:r>
            <a:r>
              <a:rPr lang="en-US" sz="5400" dirty="0" err="1">
                <a:solidFill>
                  <a:srgbClr val="002060"/>
                </a:solidFill>
              </a:rPr>
              <a:t>Makhot</a:t>
            </a:r>
            <a:r>
              <a:rPr lang="en-US" sz="5400" dirty="0">
                <a:solidFill>
                  <a:srgbClr val="002060"/>
                </a:solidFill>
              </a:rPr>
              <a:t> (Music) 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</a:t>
            </a:r>
            <a:r>
              <a:rPr lang="en-US" sz="5400" dirty="0" err="1">
                <a:solidFill>
                  <a:srgbClr val="002060"/>
                </a:solidFill>
              </a:rPr>
              <a:t>Keirstead</a:t>
            </a:r>
            <a:r>
              <a:rPr lang="en-US" sz="5400" dirty="0">
                <a:solidFill>
                  <a:srgbClr val="002060"/>
                </a:solidFill>
              </a:rPr>
              <a:t> (Resource) 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</a:t>
            </a:r>
            <a:r>
              <a:rPr lang="en-US" sz="5400" dirty="0" err="1">
                <a:solidFill>
                  <a:srgbClr val="002060"/>
                </a:solidFill>
              </a:rPr>
              <a:t>Voutour</a:t>
            </a:r>
            <a:r>
              <a:rPr lang="en-US" sz="5400" dirty="0">
                <a:solidFill>
                  <a:srgbClr val="002060"/>
                </a:solidFill>
              </a:rPr>
              <a:t> – Barton (Guidance)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7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ADD3-B079-4739-89C1-DC81CACA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5" y="429780"/>
            <a:ext cx="11529290" cy="1325563"/>
          </a:xfrm>
        </p:spPr>
        <p:txBody>
          <a:bodyPr/>
          <a:lstStyle/>
          <a:p>
            <a:r>
              <a:rPr lang="en-US" dirty="0"/>
              <a:t>Mrs. Keizer (Phys. Ed.)              Mr. </a:t>
            </a:r>
            <a:r>
              <a:rPr lang="en-US" dirty="0" err="1"/>
              <a:t>Makhot</a:t>
            </a:r>
            <a:r>
              <a:rPr lang="en-US" dirty="0"/>
              <a:t> (Music)</a:t>
            </a:r>
          </a:p>
        </p:txBody>
      </p:sp>
      <p:pic>
        <p:nvPicPr>
          <p:cNvPr id="5" name="Content Placeholder 4" descr="A picture containing person, indoor, person, lying&#10;&#10;Description automatically generated">
            <a:extLst>
              <a:ext uri="{FF2B5EF4-FFF2-40B4-BE49-F238E27FC236}">
                <a16:creationId xmlns:a16="http://schemas.microsoft.com/office/drawing/2014/main" id="{BC6215CA-387C-43F5-B042-B17AA2FD2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2862" y="2415920"/>
            <a:ext cx="4352925" cy="3264693"/>
          </a:xfrm>
        </p:spPr>
      </p:pic>
      <p:pic>
        <p:nvPicPr>
          <p:cNvPr id="7" name="Picture 6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1011E1D1-38C4-4A02-A860-FD2734D9B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92160" y="2415917"/>
            <a:ext cx="4352928" cy="3264696"/>
          </a:xfrm>
          <a:prstGeom prst="rect">
            <a:avLst/>
          </a:prstGeom>
        </p:spPr>
      </p:pic>
      <p:pic>
        <p:nvPicPr>
          <p:cNvPr id="9" name="Picture 8" descr="A picture containing person, person, laying, lying&#10;&#10;Description automatically generated">
            <a:extLst>
              <a:ext uri="{FF2B5EF4-FFF2-40B4-BE49-F238E27FC236}">
                <a16:creationId xmlns:a16="http://schemas.microsoft.com/office/drawing/2014/main" id="{3A739080-7A01-4DF5-8B62-E59389367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29517" y="2309808"/>
            <a:ext cx="4352928" cy="3476914"/>
          </a:xfrm>
          <a:prstGeom prst="rect">
            <a:avLst/>
          </a:prstGeom>
        </p:spPr>
      </p:pic>
      <p:pic>
        <p:nvPicPr>
          <p:cNvPr id="11" name="Picture 10" descr="A picture containing person, person, laying, lying&#10;&#10;Description automatically generated">
            <a:extLst>
              <a:ext uri="{FF2B5EF4-FFF2-40B4-BE49-F238E27FC236}">
                <a16:creationId xmlns:a16="http://schemas.microsoft.com/office/drawing/2014/main" id="{B320F245-BBF3-4F7E-980E-B0F478D1F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70752" y="2593538"/>
            <a:ext cx="4352929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5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93F1-1174-41CC-AE73-6EF2061C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Mrs. </a:t>
            </a:r>
            <a:r>
              <a:rPr lang="en-US" dirty="0" err="1"/>
              <a:t>Voutour</a:t>
            </a:r>
            <a:r>
              <a:rPr lang="en-US" dirty="0"/>
              <a:t> (Guidance/Resource)</a:t>
            </a:r>
            <a:br>
              <a:rPr lang="en-US" dirty="0"/>
            </a:br>
            <a:r>
              <a:rPr lang="en-US" dirty="0"/>
              <a:t>Mrs. </a:t>
            </a:r>
            <a:r>
              <a:rPr lang="en-US" dirty="0" err="1"/>
              <a:t>Keirstead</a:t>
            </a:r>
            <a:r>
              <a:rPr lang="en-US" dirty="0"/>
              <a:t> (Resource) </a:t>
            </a:r>
          </a:p>
        </p:txBody>
      </p:sp>
      <p:pic>
        <p:nvPicPr>
          <p:cNvPr id="5" name="Content Placeholder 4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94E9FAF4-903F-47C1-B2C4-092CA6F7E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72" y="1892048"/>
            <a:ext cx="5551728" cy="4163796"/>
          </a:xfrm>
        </p:spPr>
      </p:pic>
      <p:pic>
        <p:nvPicPr>
          <p:cNvPr id="7" name="Picture 6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6DAD64A5-C279-4382-92D3-A9546A7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864" y="1892048"/>
            <a:ext cx="5081876" cy="416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EDUCATIONAL ASSISTANTS AT SUMMERHILL ELEMENTARY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Basque                    Mrs. </a:t>
            </a:r>
            <a:r>
              <a:rPr lang="en-US" sz="5400" dirty="0" err="1">
                <a:solidFill>
                  <a:srgbClr val="002060"/>
                </a:solidFill>
              </a:rPr>
              <a:t>Mersereau</a:t>
            </a: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Seeley 			Mrs. Pomeroy 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Sullivan			Mr. Merlo 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St-Hilaire                Mrs. Drummond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Taylor                      Mr. </a:t>
            </a:r>
            <a:r>
              <a:rPr lang="en-US" sz="5400" dirty="0" err="1">
                <a:solidFill>
                  <a:srgbClr val="002060"/>
                </a:solidFill>
              </a:rPr>
              <a:t>Tynes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</a:t>
            </a:r>
            <a:r>
              <a:rPr lang="en-US" sz="5400" dirty="0" err="1">
                <a:solidFill>
                  <a:srgbClr val="002060"/>
                </a:solidFill>
              </a:rPr>
              <a:t>MacBeth</a:t>
            </a: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                     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01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Autofit/>
          </a:bodyPr>
          <a:lstStyle/>
          <a:p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r>
              <a:rPr lang="en-US" sz="5400" b="1" u="sng" dirty="0">
                <a:solidFill>
                  <a:srgbClr val="FF0000"/>
                </a:solidFill>
              </a:rPr>
              <a:t>COMMUNICATION </a:t>
            </a:r>
            <a:br>
              <a:rPr lang="en-US" sz="5400" b="1" u="sng" dirty="0">
                <a:solidFill>
                  <a:srgbClr val="FF0000"/>
                </a:solidFill>
              </a:rPr>
            </a:br>
            <a:r>
              <a:rPr lang="en-US" sz="5400" b="1" dirty="0"/>
              <a:t>-You should start with your child’s teacher if you have a concern</a:t>
            </a:r>
            <a:br>
              <a:rPr lang="en-US" sz="5400" b="1" dirty="0"/>
            </a:br>
            <a:r>
              <a:rPr lang="en-US" sz="5400" b="1" dirty="0"/>
              <a:t>-We do not have agendas this year, please call, write a note or send an email to your child’s teacher for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315089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775063"/>
            <a:ext cx="9882051" cy="5364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44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5394"/>
            <a:ext cx="10515600" cy="54715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2060"/>
                </a:solidFill>
              </a:rPr>
              <a:t>SCHOOL MESSENGER – reminders of upcoming events, school cancellations 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</a:rPr>
              <a:t>			</a:t>
            </a:r>
            <a:r>
              <a:rPr lang="en-US" sz="4400" dirty="0">
                <a:solidFill>
                  <a:srgbClr val="002060"/>
                </a:solidFill>
              </a:rPr>
              <a:t>@</a:t>
            </a:r>
            <a:r>
              <a:rPr lang="en-US" sz="4400" dirty="0" err="1">
                <a:solidFill>
                  <a:srgbClr val="002060"/>
                </a:solidFill>
              </a:rPr>
              <a:t>SummerhillSt</a:t>
            </a:r>
            <a:r>
              <a:rPr lang="en-US" sz="4400" dirty="0">
                <a:solidFill>
                  <a:srgbClr val="002060"/>
                </a:solidFill>
              </a:rPr>
              <a:t>   - Pictures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2060"/>
                </a:solidFill>
              </a:rPr>
              <a:t>                            and highlights of special events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2060"/>
                </a:solidFill>
              </a:rPr>
              <a:t>                             and learning in the classroom</a:t>
            </a:r>
          </a:p>
          <a:p>
            <a:pPr marL="0" indent="0">
              <a:buNone/>
            </a:pPr>
            <a:endParaRPr lang="en-US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000" u="sng" dirty="0">
                <a:hlinkClick r:id="rId2"/>
              </a:rPr>
              <a:t>SCHOOL WEBSITE </a:t>
            </a:r>
          </a:p>
          <a:p>
            <a:pPr marL="0" indent="0">
              <a:buNone/>
            </a:pPr>
            <a:r>
              <a:rPr lang="en-US" sz="4000" u="sng" dirty="0">
                <a:hlinkClick r:id="rId2"/>
              </a:rPr>
              <a:t>http://summerhill.nbed.nb.ca</a:t>
            </a:r>
            <a:r>
              <a:rPr lang="en-US" sz="4000" dirty="0"/>
              <a:t> - Documents, newsletters, School Improvement plan, more information about our school 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3" descr="301 Moved Permanentl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08" y="2551414"/>
            <a:ext cx="2118727" cy="14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87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CASH ONLINE AND BUSES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Mrs. </a:t>
            </a:r>
            <a:r>
              <a:rPr lang="en-US" sz="4000" dirty="0" err="1">
                <a:solidFill>
                  <a:srgbClr val="FF0000"/>
                </a:solidFill>
              </a:rPr>
              <a:t>Myrie</a:t>
            </a:r>
            <a:r>
              <a:rPr lang="en-US" sz="4000" dirty="0">
                <a:solidFill>
                  <a:srgbClr val="FF0000"/>
                </a:solidFill>
              </a:rPr>
              <a:t> – Will sign you up for CASH online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Will also help you with your child’s bus if you need help.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          Please also check the Anglophone School District West website 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74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0D6BF-2EC7-4FED-BBCB-65305FCE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Hours of Instruction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77B4D-4DBF-41B1-93A7-79EB1578B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4333875" algn="l"/>
              </a:tabLst>
            </a:pPr>
            <a:endParaRPr lang="en-US" sz="1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**Supervision for bus students begins at approximately 7:40 am, upon the arrival of the first bus**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Monday, Tuesday, Wednesday and Thursday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7:40 – 8:15 – Bus students arrive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8:05 – 8:20 – Walking students or students getting dropped off arrive at front door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8:20 am    -      Entrance Bell/Class Begins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***</a:t>
            </a:r>
            <a:r>
              <a:rPr lang="en-US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Walkers/Students getting picked up LEAVE the classroom at 2:55, then the Bus Students. Bus departure time is 3:05.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  <a:p>
            <a:pPr marL="0" indent="0">
              <a:buNone/>
            </a:pPr>
            <a:r>
              <a:rPr lang="en-US" u="sng" dirty="0"/>
              <a:t>Friday</a:t>
            </a:r>
            <a:r>
              <a:rPr lang="en-US" dirty="0"/>
              <a:t> – Dismissal at 12:00 (Walkers/Students getting picked up leave classroom at 11:55). </a:t>
            </a:r>
          </a:p>
        </p:txBody>
      </p:sp>
    </p:spTree>
    <p:extLst>
      <p:ext uri="{BB962C8B-B14F-4D97-AF65-F5344CB8AC3E}">
        <p14:creationId xmlns:p14="http://schemas.microsoft.com/office/powerpoint/2010/main" val="54285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PICK UP AND DROP OFF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We have a very busy school with over 250 students and approx. 25 staff</a:t>
            </a:r>
          </a:p>
          <a:p>
            <a:r>
              <a:rPr lang="en-US" sz="3200" dirty="0">
                <a:solidFill>
                  <a:srgbClr val="002060"/>
                </a:solidFill>
              </a:rPr>
              <a:t>There are 8 – 10 busses coming in and out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Drop off starts at 8:05 a.m.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Please use parent drop off lane (front of building)</a:t>
            </a:r>
          </a:p>
          <a:p>
            <a:r>
              <a:rPr lang="en-US" sz="3200" dirty="0">
                <a:solidFill>
                  <a:srgbClr val="002060"/>
                </a:solidFill>
              </a:rPr>
              <a:t>Please do not drive through the Bus Loading Zone at any time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For pick up, please wait in the parking lot. Students will be coming out the front door and lining up on pavement</a:t>
            </a:r>
          </a:p>
          <a:p>
            <a:r>
              <a:rPr lang="en-US" sz="3200" dirty="0">
                <a:solidFill>
                  <a:srgbClr val="002060"/>
                </a:solidFill>
              </a:rPr>
              <a:t>Check call the office ahead of time if you are coming early to pick your child up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11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	RULES TO FOLLOW: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Allergy Alert – Peanut – free / scent – free</a:t>
            </a:r>
          </a:p>
          <a:p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If students pack toys or technology in book bags – they must keep them there throughout the day</a:t>
            </a:r>
          </a:p>
          <a:p>
            <a:pPr marL="0" indent="0">
              <a:buNone/>
            </a:pP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Personal cell phones/</a:t>
            </a:r>
            <a:r>
              <a:rPr lang="en-US" sz="4000" dirty="0" err="1">
                <a:solidFill>
                  <a:srgbClr val="002060"/>
                </a:solidFill>
              </a:rPr>
              <a:t>Ipads</a:t>
            </a:r>
            <a:r>
              <a:rPr lang="en-US" sz="4000" dirty="0">
                <a:solidFill>
                  <a:srgbClr val="002060"/>
                </a:solidFill>
              </a:rPr>
              <a:t> – should not be used in the school day</a:t>
            </a:r>
          </a:p>
          <a:p>
            <a:endParaRPr lang="en-US" sz="6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4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762" y="365125"/>
            <a:ext cx="11464476" cy="525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96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2F34-5415-457F-866B-8E22AC22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will receive a postcard copy of this with the School Handbook!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18C754-4067-47DF-9A50-C4F2568DC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843" y="1825625"/>
            <a:ext cx="81940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80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5400" b="1" dirty="0"/>
              <a:t>We need to make the positives so loud that the negative becomes almost impossible to hear. </a:t>
            </a:r>
          </a:p>
          <a:p>
            <a:endParaRPr lang="en-US" dirty="0"/>
          </a:p>
          <a:p>
            <a:r>
              <a:rPr lang="en-US" dirty="0"/>
              <a:t>George </a:t>
            </a:r>
            <a:r>
              <a:rPr lang="en-US" dirty="0" err="1"/>
              <a:t>Couros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44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8839-B4A3-4B09-982C-678A6910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Administration Team - </a:t>
            </a:r>
            <a:r>
              <a:rPr lang="en-US" dirty="0"/>
              <a:t>Mrs. Atherton  - Principal                               </a:t>
            </a:r>
            <a:br>
              <a:rPr lang="en-US" dirty="0"/>
            </a:br>
            <a:r>
              <a:rPr lang="en-US" dirty="0"/>
              <a:t>                                         Mrs. Jordan - Vice-Principal </a:t>
            </a:r>
          </a:p>
        </p:txBody>
      </p:sp>
      <p:pic>
        <p:nvPicPr>
          <p:cNvPr id="4" name="Picture 3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10C8D3F9-2FB0-4603-9851-6FFD7AD3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92" y="1690688"/>
            <a:ext cx="8340435" cy="50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9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E42F-60D5-43F4-BD72-323F73F9E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ADMIN. ASSISTANT                CUSTODIANS</a:t>
            </a:r>
            <a:br>
              <a:rPr lang="en-US" dirty="0"/>
            </a:br>
            <a:r>
              <a:rPr lang="en-US" dirty="0"/>
              <a:t>MRS. MYRIE                       Mrs. Holm/Mrs. Smith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034981C-E431-4A69-A25E-0FA55E45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332" y="1690688"/>
            <a:ext cx="3657600" cy="3657600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C640098-E853-461D-A747-426F3F9D1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779" y="1685203"/>
            <a:ext cx="3657600" cy="3657600"/>
          </a:xfrm>
          <a:prstGeom prst="rect">
            <a:avLst/>
          </a:prstGeom>
        </p:spPr>
      </p:pic>
      <p:pic>
        <p:nvPicPr>
          <p:cNvPr id="8" name="Content Placeholder 7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AC9B0CD9-D4AB-4A1F-8B49-B2673F4CE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6621" y="1685203"/>
            <a:ext cx="5349946" cy="4012460"/>
          </a:xfrm>
        </p:spPr>
      </p:pic>
    </p:spTree>
    <p:extLst>
      <p:ext uri="{BB962C8B-B14F-4D97-AF65-F5344CB8AC3E}">
        <p14:creationId xmlns:p14="http://schemas.microsoft.com/office/powerpoint/2010/main" val="216111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     GRADE 3 TEAM </a:t>
            </a:r>
            <a:br>
              <a:rPr lang="en-US" sz="4400" dirty="0">
                <a:solidFill>
                  <a:srgbClr val="002060"/>
                </a:solidFill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Mrs. Walsh-Graham – Room 139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Mr. Niles – Room 141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McWilliams – Room 215 </a:t>
            </a:r>
          </a:p>
          <a:p>
            <a:r>
              <a:rPr lang="en-US" sz="5400" dirty="0" err="1">
                <a:solidFill>
                  <a:srgbClr val="002060"/>
                </a:solidFill>
              </a:rPr>
              <a:t>Mme</a:t>
            </a:r>
            <a:r>
              <a:rPr lang="en-US" sz="5400" dirty="0">
                <a:solidFill>
                  <a:srgbClr val="002060"/>
                </a:solidFill>
              </a:rPr>
              <a:t> Rowan-Howe (FI)– Room 130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4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A3FE-99E7-4A6F-ABD0-A097B70B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Mrs. Walsh Graham                Mrs. McWilliams 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4374179-9950-4C30-88BC-0F2672EC1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90487" y="2445941"/>
            <a:ext cx="4352925" cy="3264693"/>
          </a:xfrm>
        </p:spPr>
      </p:pic>
      <p:pic>
        <p:nvPicPr>
          <p:cNvPr id="7" name="Picture 6" descr="A picture containing indoor, person, young, person&#10;&#10;Description automatically generated">
            <a:extLst>
              <a:ext uri="{FF2B5EF4-FFF2-40B4-BE49-F238E27FC236}">
                <a16:creationId xmlns:a16="http://schemas.microsoft.com/office/drawing/2014/main" id="{EDDB6A84-0A75-40EE-9257-5334EEF98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9338" y="2659065"/>
            <a:ext cx="4352924" cy="2838450"/>
          </a:xfrm>
          <a:prstGeom prst="rect">
            <a:avLst/>
          </a:prstGeom>
        </p:spPr>
      </p:pic>
      <p:pic>
        <p:nvPicPr>
          <p:cNvPr id="11" name="Picture 10" descr="A picture containing person, person, indoor, window&#10;&#10;Description automatically generated">
            <a:extLst>
              <a:ext uri="{FF2B5EF4-FFF2-40B4-BE49-F238E27FC236}">
                <a16:creationId xmlns:a16="http://schemas.microsoft.com/office/drawing/2014/main" id="{DA34A2C0-246C-42D6-B9FA-43A54AAE1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35449" y="2529967"/>
            <a:ext cx="4142359" cy="2886075"/>
          </a:xfrm>
          <a:prstGeom prst="rect">
            <a:avLst/>
          </a:prstGeom>
        </p:spPr>
      </p:pic>
      <p:pic>
        <p:nvPicPr>
          <p:cNvPr id="13" name="Picture 12" descr="A person lying on a blue surface&#10;&#10;Description automatically generated">
            <a:extLst>
              <a:ext uri="{FF2B5EF4-FFF2-40B4-BE49-F238E27FC236}">
                <a16:creationId xmlns:a16="http://schemas.microsoft.com/office/drawing/2014/main" id="{2A36D703-5889-4440-AF45-CC93104B9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03656" y="2575689"/>
            <a:ext cx="4233801" cy="28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3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4E34-4188-42D5-8C97-594CED1E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Mr. Niles                        </a:t>
            </a:r>
            <a:r>
              <a:rPr lang="en-US" sz="4900" dirty="0" err="1"/>
              <a:t>Mme</a:t>
            </a:r>
            <a:r>
              <a:rPr lang="en-US" sz="4900" dirty="0"/>
              <a:t> Rowan-Howe</a:t>
            </a:r>
            <a:endParaRPr lang="en-US" dirty="0"/>
          </a:p>
        </p:txBody>
      </p:sp>
      <p:pic>
        <p:nvPicPr>
          <p:cNvPr id="9" name="Picture 8" descr="A person lying on a blue surface&#10;&#10;Description automatically generated">
            <a:extLst>
              <a:ext uri="{FF2B5EF4-FFF2-40B4-BE49-F238E27FC236}">
                <a16:creationId xmlns:a16="http://schemas.microsoft.com/office/drawing/2014/main" id="{542FDF2F-8B11-4259-9FD0-D14103AAB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67152" y="2322717"/>
            <a:ext cx="4349747" cy="3092050"/>
          </a:xfrm>
          <a:prstGeom prst="rect">
            <a:avLst/>
          </a:prstGeom>
        </p:spPr>
      </p:pic>
      <p:pic>
        <p:nvPicPr>
          <p:cNvPr id="11" name="Picture 10" descr="A picture containing window, person, blue, board&#10;&#10;Description automatically generated">
            <a:extLst>
              <a:ext uri="{FF2B5EF4-FFF2-40B4-BE49-F238E27FC236}">
                <a16:creationId xmlns:a16="http://schemas.microsoft.com/office/drawing/2014/main" id="{18ADB175-BC37-4732-A032-86C9D6F35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63906" y="2294534"/>
            <a:ext cx="4349748" cy="3161110"/>
          </a:xfrm>
          <a:prstGeom prst="rect">
            <a:avLst/>
          </a:prstGeom>
        </p:spPr>
      </p:pic>
      <p:pic>
        <p:nvPicPr>
          <p:cNvPr id="19" name="Content Placeholder 18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67EAC8BB-6805-408E-930C-B636C8B55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-171451" y="2244331"/>
            <a:ext cx="4352925" cy="3264693"/>
          </a:xfrm>
        </p:spPr>
      </p:pic>
      <p:pic>
        <p:nvPicPr>
          <p:cNvPr id="23" name="Picture 22" descr="A picture containing person, table, board, holding&#10;&#10;Description automatically generated">
            <a:extLst>
              <a:ext uri="{FF2B5EF4-FFF2-40B4-BE49-F238E27FC236}">
                <a16:creationId xmlns:a16="http://schemas.microsoft.com/office/drawing/2014/main" id="{11A5B63B-F056-49F0-87CC-5B21F3139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45677" y="2305168"/>
            <a:ext cx="4290923" cy="31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7200" b="1" dirty="0">
                <a:solidFill>
                  <a:srgbClr val="002060"/>
                </a:solidFill>
              </a:rPr>
            </a:br>
            <a:r>
              <a:rPr lang="en-US" sz="7200" b="1" dirty="0">
                <a:solidFill>
                  <a:srgbClr val="002060"/>
                </a:solidFill>
              </a:rPr>
              <a:t>GRADE 4 TEAM </a:t>
            </a:r>
            <a:br>
              <a:rPr lang="en-US" sz="7200" b="1" dirty="0">
                <a:solidFill>
                  <a:srgbClr val="002060"/>
                </a:solidFill>
              </a:rPr>
            </a:b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dirty="0">
                <a:solidFill>
                  <a:srgbClr val="002060"/>
                </a:solidFill>
              </a:rPr>
              <a:t> 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Ms. Davidson – Room 205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Jordan – Room 131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M. Wood (FI)– Room 216</a:t>
            </a:r>
          </a:p>
          <a:p>
            <a:r>
              <a:rPr lang="en-US" sz="5400" dirty="0" err="1">
                <a:solidFill>
                  <a:srgbClr val="002060"/>
                </a:solidFill>
              </a:rPr>
              <a:t>Mme</a:t>
            </a:r>
            <a:r>
              <a:rPr lang="en-US" sz="5400" dirty="0">
                <a:solidFill>
                  <a:srgbClr val="002060"/>
                </a:solidFill>
              </a:rPr>
              <a:t> Clerk – Room 139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6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E2D6-BA30-4BE5-B9D7-1589FC7A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Mme</a:t>
            </a:r>
            <a:r>
              <a:rPr lang="en-US" dirty="0"/>
              <a:t> Clerk                                 Mrs. Jordan (VP)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B5F1AE-61E0-4DA2-9BEE-1B380CFAC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98" y="1690688"/>
            <a:ext cx="326655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6D258-E2A2-40EE-A9D0-C61BE0D3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766" y="1690688"/>
            <a:ext cx="3090940" cy="4413887"/>
          </a:xfrm>
          <a:prstGeom prst="rect">
            <a:avLst/>
          </a:prstGeom>
        </p:spPr>
      </p:pic>
      <p:pic>
        <p:nvPicPr>
          <p:cNvPr id="9" name="Picture 8" descr="A picture containing indoor, bed, laying, lying&#10;&#10;Description automatically generated">
            <a:extLst>
              <a:ext uri="{FF2B5EF4-FFF2-40B4-BE49-F238E27FC236}">
                <a16:creationId xmlns:a16="http://schemas.microsoft.com/office/drawing/2014/main" id="{1B2CD09F-25CB-4A1E-940B-580657CA5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72963" y="2320886"/>
            <a:ext cx="4351339" cy="3090941"/>
          </a:xfrm>
          <a:prstGeom prst="rect">
            <a:avLst/>
          </a:prstGeom>
        </p:spPr>
      </p:pic>
      <p:pic>
        <p:nvPicPr>
          <p:cNvPr id="11" name="Picture 10" descr="A picture containing indoor, bed, laying, small&#10;&#10;Description automatically generated">
            <a:extLst>
              <a:ext uri="{FF2B5EF4-FFF2-40B4-BE49-F238E27FC236}">
                <a16:creationId xmlns:a16="http://schemas.microsoft.com/office/drawing/2014/main" id="{831EFF54-0CC8-4F62-9D08-283924374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98015" y="2310941"/>
            <a:ext cx="4351339" cy="31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27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Categories" ma:contentTypeID="0x010100F2A1E1E4D320C749A22EC3F91FD053D600F14A017B2A19594DAF62515843597092" ma:contentTypeVersion="9" ma:contentTypeDescription="" ma:contentTypeScope="" ma:versionID="9ab635226f53db6aa625adac55d7fa07">
  <xsd:schema xmlns:xsd="http://www.w3.org/2001/XMLSchema" xmlns:xs="http://www.w3.org/2001/XMLSchema" xmlns:p="http://schemas.microsoft.com/office/2006/metadata/properties" xmlns:ns1="http://schemas.microsoft.com/sharepoint/v3" xmlns:ns2="1e050540-abf7-4cd0-9094-0488f67136b7" targetNamespace="http://schemas.microsoft.com/office/2006/metadata/properties" ma:root="true" ma:fieldsID="106e22b60cf9d4e73540b6df772bcf20" ns1:_="" ns2:_="">
    <xsd:import namespace="http://schemas.microsoft.com/sharepoint/v3"/>
    <xsd:import namespace="1e050540-abf7-4cd0-9094-0488f67136b7"/>
    <xsd:element name="properties">
      <xsd:complexType>
        <xsd:sequence>
          <xsd:element name="documentManagement">
            <xsd:complexType>
              <xsd:all>
                <xsd:element ref="ns2:DocumentCategories"/>
                <xsd:element ref="ns2:DocumentForm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" ma:hidden="true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description="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50540-abf7-4cd0-9094-0488f67136b7" elementFormDefault="qualified">
    <xsd:import namespace="http://schemas.microsoft.com/office/2006/documentManagement/types"/>
    <xsd:import namespace="http://schemas.microsoft.com/office/infopath/2007/PartnerControls"/>
    <xsd:element name="DocumentCategories" ma:index="8" ma:displayName="Document Categories" ma:format="Dropdown" ma:internalName="DocumentCategories" ma:readOnly="false">
      <xsd:simpleType>
        <xsd:restriction base="dms:Choice">
          <xsd:enumeration value="ABC Tips"/>
          <xsd:enumeration value="Agenda"/>
          <xsd:enumeration value="Alumni"/>
          <xsd:enumeration value="Announcements"/>
          <xsd:enumeration value="Annual Report"/>
          <xsd:enumeration value="Archived"/>
          <xsd:enumeration value="Assemblies"/>
          <xsd:enumeration value="Awards"/>
          <xsd:enumeration value="Bullying Information"/>
          <xsd:enumeration value="Cafeteria"/>
          <xsd:enumeration value="Calendar"/>
          <xsd:enumeration value="Class Supply Lists"/>
          <xsd:enumeration value="Clubs"/>
          <xsd:enumeration value="Community"/>
          <xsd:enumeration value="Covid Information"/>
          <xsd:enumeration value="Data &amp; Reports"/>
          <xsd:enumeration value="District"/>
          <xsd:enumeration value="Drama"/>
          <xsd:enumeration value="English"/>
          <xsd:enumeration value="Exams"/>
          <xsd:enumeration value="Fine Arts"/>
          <xsd:enumeration value="French"/>
          <xsd:enumeration value="Graduation"/>
          <xsd:enumeration value="Guidance-Course Selection"/>
          <xsd:enumeration value="Guidance-Information"/>
          <xsd:enumeration value="Guidance-Scholarships"/>
          <xsd:enumeration value="Handbook"/>
          <xsd:enumeration value="Health"/>
          <xsd:enumeration value="Home and School"/>
          <xsd:enumeration value="Homework"/>
          <xsd:enumeration value="Hot Lunch"/>
          <xsd:enumeration value="Humanities"/>
          <xsd:enumeration value="Literacy"/>
          <xsd:enumeration value="Math"/>
          <xsd:enumeration value="Memo"/>
          <xsd:enumeration value="Misc"/>
          <xsd:enumeration value="Newcomers"/>
          <xsd:enumeration value="Newsletter"/>
          <xsd:enumeration value="Parent Information"/>
          <xsd:enumeration value="Portal"/>
          <xsd:enumeration value="Potato Harvest"/>
          <xsd:enumeration value="Policy"/>
          <xsd:enumeration value="Post-Secondary"/>
          <xsd:enumeration value="PSSC"/>
          <xsd:enumeration value="Registration"/>
          <xsd:enumeration value="Resource"/>
          <xsd:enumeration value="Schedule"/>
          <xsd:enumeration value="School Connects Messages"/>
          <xsd:enumeration value="School Improvement Plan"/>
          <xsd:enumeration value="School Information"/>
          <xsd:enumeration value="School Merchandise"/>
          <xsd:enumeration value="School Messenger Message"/>
          <xsd:enumeration value="Science"/>
          <xsd:enumeration value="Sexual Health Services"/>
          <xsd:enumeration value="Special Project"/>
          <xsd:enumeration value="Sports"/>
          <xsd:enumeration value="Student-Information"/>
          <xsd:enumeration value="Summer School"/>
          <xsd:enumeration value="Yearbook"/>
          <xsd:enumeration value="Vocational"/>
          <xsd:enumeration value="Voicemail"/>
          <xsd:enumeration value="Volunteer"/>
          <xsd:enumeration value="Weather"/>
        </xsd:restriction>
      </xsd:simpleType>
    </xsd:element>
    <xsd:element name="DocumentForm" ma:index="9" ma:displayName="Document Form" ma:default="No" ma:description="Is this a form?" ma:format="Dropdown" ma:internalName="DocumentForm">
      <xsd:simpleType>
        <xsd:restriction base="dms:Choice">
          <xsd:enumeration value="No"/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Form xmlns="1e050540-abf7-4cd0-9094-0488f67136b7">No</DocumentForm>
    <DocumentCategories xmlns="1e050540-abf7-4cd0-9094-0488f67136b7">School Information</DocumentCategories>
    <PublishingStartDate xmlns="http://schemas.microsoft.com/sharepoint/v3" xsi:nil="true"/>
    <PublishingExpiration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C4EC9B4-10AE-4A09-B488-83C9A05B6F59}"/>
</file>

<file path=customXml/itemProps2.xml><?xml version="1.0" encoding="utf-8"?>
<ds:datastoreItem xmlns:ds="http://schemas.openxmlformats.org/officeDocument/2006/customXml" ds:itemID="{AF398FF6-CDE3-4A72-B357-D2080EF8857B}"/>
</file>

<file path=customXml/itemProps3.xml><?xml version="1.0" encoding="utf-8"?>
<ds:datastoreItem xmlns:ds="http://schemas.openxmlformats.org/officeDocument/2006/customXml" ds:itemID="{DDFE9FEB-480B-41F7-AE14-12E99B43887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7668</TotalTime>
  <Words>705</Words>
  <Application>Microsoft Office PowerPoint</Application>
  <PresentationFormat>Widescreen</PresentationFormat>
  <Paragraphs>92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Times New Roman</vt:lpstr>
      <vt:lpstr>Office Theme</vt:lpstr>
      <vt:lpstr>Welcome to Summerhill Street Elementary School</vt:lpstr>
      <vt:lpstr>PowerPoint Presentation</vt:lpstr>
      <vt:lpstr>Administration Team - Mrs. Atherton  - Principal                                                                         Mrs. Jordan - Vice-Principal </vt:lpstr>
      <vt:lpstr>ADMIN. ASSISTANT                CUSTODIANS MRS. MYRIE                       Mrs. Holm/Mrs. Smith</vt:lpstr>
      <vt:lpstr>     GRADE 3 TEAM  </vt:lpstr>
      <vt:lpstr>Mrs. Walsh Graham                Mrs. McWilliams </vt:lpstr>
      <vt:lpstr>Mr. Niles                        Mme Rowan-Howe</vt:lpstr>
      <vt:lpstr> GRADE 4 TEAM  </vt:lpstr>
      <vt:lpstr>Mme Clerk                                 Mrs. Jordan (VP) </vt:lpstr>
      <vt:lpstr>M Wood                                    Mrs. Davidson</vt:lpstr>
      <vt:lpstr> GRADE 5 TEAM  </vt:lpstr>
      <vt:lpstr>Mrs. Morris                              Ms. Morgan </vt:lpstr>
      <vt:lpstr>Mrs. Small                               Mme Lavoie</vt:lpstr>
      <vt:lpstr>Mme Drillen</vt:lpstr>
      <vt:lpstr>Other members of our team: </vt:lpstr>
      <vt:lpstr>Mrs. Keizer (Phys. Ed.)              Mr. Makhot (Music)</vt:lpstr>
      <vt:lpstr>Mrs. Voutour (Guidance/Resource) Mrs. Keirstead (Resource) </vt:lpstr>
      <vt:lpstr>EDUCATIONAL ASSISTANTS AT SUMMERHILL ELEMENTARY SCHOOL</vt:lpstr>
      <vt:lpstr>     COMMUNICATION  -You should start with your child’s teacher if you have a concern -We do not have agendas this year, please call, write a note or send an email to your child’s teacher for communication </vt:lpstr>
      <vt:lpstr>PowerPoint Presentation</vt:lpstr>
      <vt:lpstr>SCHOOL CASH ONLINE AND BUSES </vt:lpstr>
      <vt:lpstr>Hours of Instruction </vt:lpstr>
      <vt:lpstr>PICK UP AND DROP OFF </vt:lpstr>
      <vt:lpstr> RULES TO FOLLOW: </vt:lpstr>
      <vt:lpstr>PowerPoint Presentation</vt:lpstr>
      <vt:lpstr>Everyone will receive a postcard copy of this with the School Handbook! 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Atherton, Shannon    (ASD-W)</dc:creator>
  <cp:lastModifiedBy>Atherton, Shannon    (ASD-W)</cp:lastModifiedBy>
  <cp:revision>34</cp:revision>
  <cp:lastPrinted>2020-09-04T11:52:44Z</cp:lastPrinted>
  <dcterms:created xsi:type="dcterms:W3CDTF">2019-08-23T02:02:40Z</dcterms:created>
  <dcterms:modified xsi:type="dcterms:W3CDTF">2020-09-04T19:46:33Z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0x010100F2A1E1E4D320C749A22EC3F91FD053D600F14A017B2A19594DAF62515843597092</vt:lpwstr>
  </property>
</Properties>
</file>